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76" r:id="rId3"/>
    <p:sldId id="282" r:id="rId4"/>
    <p:sldId id="273" r:id="rId5"/>
    <p:sldId id="274" r:id="rId6"/>
    <p:sldId id="268" r:id="rId7"/>
    <p:sldId id="258" r:id="rId8"/>
    <p:sldId id="257" r:id="rId9"/>
    <p:sldId id="263" r:id="rId10"/>
    <p:sldId id="264" r:id="rId11"/>
    <p:sldId id="266" r:id="rId12"/>
    <p:sldId id="270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784B"/>
    <a:srgbClr val="8C1B1B"/>
    <a:srgbClr val="F2D57E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18" autoAdjust="0"/>
  </p:normalViewPr>
  <p:slideViewPr>
    <p:cSldViewPr snapToGrid="0" showGuides="1">
      <p:cViewPr varScale="1">
        <p:scale>
          <a:sx n="101" d="100"/>
          <a:sy n="101" d="100"/>
        </p:scale>
        <p:origin x="876" y="114"/>
      </p:cViewPr>
      <p:guideLst>
        <p:guide orient="horz" pos="2160"/>
        <p:guide pos="3840"/>
        <p:guide orient="horz" pos="368"/>
        <p:guide orient="horz" pos="4042"/>
        <p:guide pos="7491"/>
        <p:guide pos="1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F2E830-D66D-CA23-B7B9-876A927A3292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B15798-2507-B4A9-3CF9-4257203F6C7C}"/>
              </a:ext>
            </a:extLst>
          </p:cNvPr>
          <p:cNvSpPr/>
          <p:nvPr/>
        </p:nvSpPr>
        <p:spPr>
          <a:xfrm>
            <a:off x="937863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CA23AA-E3C5-C7B5-98AE-2BB37291A9B5}"/>
              </a:ext>
            </a:extLst>
          </p:cNvPr>
          <p:cNvSpPr/>
          <p:nvPr/>
        </p:nvSpPr>
        <p:spPr>
          <a:xfrm>
            <a:off x="1874864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4C22E9B-2A97-8B56-E6E3-3D62814AA6C0}"/>
              </a:ext>
            </a:extLst>
          </p:cNvPr>
          <p:cNvCxnSpPr>
            <a:cxnSpLocks/>
          </p:cNvCxnSpPr>
          <p:nvPr/>
        </p:nvCxnSpPr>
        <p:spPr>
          <a:xfrm>
            <a:off x="93640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19A4859F-C344-E5DA-40EC-960F9FE35C98}"/>
              </a:ext>
            </a:extLst>
          </p:cNvPr>
          <p:cNvSpPr/>
          <p:nvPr/>
        </p:nvSpPr>
        <p:spPr>
          <a:xfrm>
            <a:off x="1967640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F4BABF40-E9D7-0280-021D-E5A0FF6BD1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481" y="2283108"/>
            <a:ext cx="914399" cy="914399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07145-D909-2D62-1C4C-2D5EF3AC38F5}"/>
              </a:ext>
            </a:extLst>
          </p:cNvPr>
          <p:cNvSpPr txBox="1"/>
          <p:nvPr/>
        </p:nvSpPr>
        <p:spPr>
          <a:xfrm>
            <a:off x="1474873" y="4087905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14A585-C783-F11A-5422-C736CED63528}"/>
              </a:ext>
            </a:extLst>
          </p:cNvPr>
          <p:cNvSpPr txBox="1"/>
          <p:nvPr/>
        </p:nvSpPr>
        <p:spPr>
          <a:xfrm>
            <a:off x="177428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89D4075-25E6-66CB-E7B5-DFE440AA7089}"/>
              </a:ext>
            </a:extLst>
          </p:cNvPr>
          <p:cNvSpPr/>
          <p:nvPr/>
        </p:nvSpPr>
        <p:spPr>
          <a:xfrm>
            <a:off x="1576480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9224520-A4DC-1084-46A5-9D8E3239C152}"/>
              </a:ext>
            </a:extLst>
          </p:cNvPr>
          <p:cNvSpPr/>
          <p:nvPr/>
        </p:nvSpPr>
        <p:spPr>
          <a:xfrm>
            <a:off x="3646077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FCD1708-39DA-957E-EAF7-8F6F0AFBB75A}"/>
              </a:ext>
            </a:extLst>
          </p:cNvPr>
          <p:cNvSpPr/>
          <p:nvPr/>
        </p:nvSpPr>
        <p:spPr>
          <a:xfrm>
            <a:off x="4583078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448DA9E-26D4-3E8E-2991-C5F56906D91D}"/>
              </a:ext>
            </a:extLst>
          </p:cNvPr>
          <p:cNvCxnSpPr>
            <a:cxnSpLocks/>
          </p:cNvCxnSpPr>
          <p:nvPr/>
        </p:nvCxnSpPr>
        <p:spPr>
          <a:xfrm>
            <a:off x="3644614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0DFABAAA-66FF-DC42-EB66-033E0C920597}"/>
              </a:ext>
            </a:extLst>
          </p:cNvPr>
          <p:cNvSpPr/>
          <p:nvPr/>
        </p:nvSpPr>
        <p:spPr>
          <a:xfrm>
            <a:off x="4675854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D386C-DD1B-7BA8-919F-59C33CFE7851}"/>
              </a:ext>
            </a:extLst>
          </p:cNvPr>
          <p:cNvSpPr txBox="1"/>
          <p:nvPr/>
        </p:nvSpPr>
        <p:spPr>
          <a:xfrm>
            <a:off x="4239193" y="4103695"/>
            <a:ext cx="10054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52594D-054E-95CB-0F09-F6A393E20F1C}"/>
              </a:ext>
            </a:extLst>
          </p:cNvPr>
          <p:cNvSpPr txBox="1"/>
          <p:nvPr/>
        </p:nvSpPr>
        <p:spPr>
          <a:xfrm>
            <a:off x="4224419" y="3300781"/>
            <a:ext cx="1034950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클래스 소개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5F9639B8-6BAB-E465-0885-43778E98578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284694" y="2270916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92AD1B18-D191-3A12-DCA0-C07C0232FAFB}"/>
              </a:ext>
            </a:extLst>
          </p:cNvPr>
          <p:cNvSpPr/>
          <p:nvPr/>
        </p:nvSpPr>
        <p:spPr>
          <a:xfrm>
            <a:off x="4284694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37FB320-4B6B-0317-F599-4F366116C1D0}"/>
              </a:ext>
            </a:extLst>
          </p:cNvPr>
          <p:cNvSpPr/>
          <p:nvPr/>
        </p:nvSpPr>
        <p:spPr>
          <a:xfrm>
            <a:off x="63542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9D609B-FF9A-57EB-56AE-80F390022893}"/>
              </a:ext>
            </a:extLst>
          </p:cNvPr>
          <p:cNvSpPr/>
          <p:nvPr/>
        </p:nvSpPr>
        <p:spPr>
          <a:xfrm>
            <a:off x="72912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A8DFDE5-6F5E-3E2A-ABE9-7EC90CAF5EF3}"/>
              </a:ext>
            </a:extLst>
          </p:cNvPr>
          <p:cNvCxnSpPr>
            <a:cxnSpLocks/>
          </p:cNvCxnSpPr>
          <p:nvPr/>
        </p:nvCxnSpPr>
        <p:spPr>
          <a:xfrm>
            <a:off x="6352828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FE36DE9-6700-2139-4723-BF95E3AE7827}"/>
              </a:ext>
            </a:extLst>
          </p:cNvPr>
          <p:cNvSpPr/>
          <p:nvPr/>
        </p:nvSpPr>
        <p:spPr>
          <a:xfrm>
            <a:off x="7384068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28D169-4174-C45E-5E31-86525DE89A02}"/>
              </a:ext>
            </a:extLst>
          </p:cNvPr>
          <p:cNvSpPr txBox="1"/>
          <p:nvPr/>
        </p:nvSpPr>
        <p:spPr>
          <a:xfrm>
            <a:off x="7074044" y="4103695"/>
            <a:ext cx="7521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도약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0CDC35-CA18-C50A-BD44-466D35C90862}"/>
              </a:ext>
            </a:extLst>
          </p:cNvPr>
          <p:cNvSpPr txBox="1"/>
          <p:nvPr/>
        </p:nvSpPr>
        <p:spPr>
          <a:xfrm>
            <a:off x="6952671" y="3300781"/>
            <a:ext cx="994875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 err="1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아크패시브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B781550F-A9D1-36DC-E0D4-61ED9B31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92908" y="2278134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494B467E-1D70-8088-3383-1A71D6AEEC32}"/>
              </a:ext>
            </a:extLst>
          </p:cNvPr>
          <p:cNvSpPr/>
          <p:nvPr/>
        </p:nvSpPr>
        <p:spPr>
          <a:xfrm>
            <a:off x="69929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32DEC242-EE35-6413-50C8-3C2B3644E0D8}"/>
              </a:ext>
            </a:extLst>
          </p:cNvPr>
          <p:cNvSpPr/>
          <p:nvPr/>
        </p:nvSpPr>
        <p:spPr>
          <a:xfrm>
            <a:off x="9062505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2B05CB3-F5A5-D78E-C2CF-A76247B3EA4A}"/>
              </a:ext>
            </a:extLst>
          </p:cNvPr>
          <p:cNvSpPr/>
          <p:nvPr/>
        </p:nvSpPr>
        <p:spPr>
          <a:xfrm>
            <a:off x="9999506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E980623-5130-3C3D-E315-28B58C22386E}"/>
              </a:ext>
            </a:extLst>
          </p:cNvPr>
          <p:cNvCxnSpPr>
            <a:cxnSpLocks/>
          </p:cNvCxnSpPr>
          <p:nvPr/>
        </p:nvCxnSpPr>
        <p:spPr>
          <a:xfrm>
            <a:off x="9061042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BE9C1BD2-C209-9F25-7D26-FE4394E25828}"/>
              </a:ext>
            </a:extLst>
          </p:cNvPr>
          <p:cNvSpPr/>
          <p:nvPr/>
        </p:nvSpPr>
        <p:spPr>
          <a:xfrm>
            <a:off x="10092282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2013AA76-61B3-1044-89FC-5D5EED1007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701122" y="2268696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5BA67289-7F66-7CD2-24B1-9D3AD1435B32}"/>
              </a:ext>
            </a:extLst>
          </p:cNvPr>
          <p:cNvSpPr/>
          <p:nvPr/>
        </p:nvSpPr>
        <p:spPr>
          <a:xfrm>
            <a:off x="9701122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7E65D7-9AD8-3BBC-1AA5-5FF872979B1C}"/>
              </a:ext>
            </a:extLst>
          </p:cNvPr>
          <p:cNvSpPr txBox="1"/>
          <p:nvPr/>
        </p:nvSpPr>
        <p:spPr>
          <a:xfrm>
            <a:off x="9450436" y="3974931"/>
            <a:ext cx="14157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&amp;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E17203-1420-B845-575D-46EB89140388}"/>
              </a:ext>
            </a:extLst>
          </p:cNvPr>
          <p:cNvSpPr txBox="1"/>
          <p:nvPr/>
        </p:nvSpPr>
        <p:spPr>
          <a:xfrm>
            <a:off x="9898931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2391610" cy="169277"/>
            <a:chOff x="300038" y="457598"/>
            <a:chExt cx="2391610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2220160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은은히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69" name="그룹 168">
            <a:extLst>
              <a:ext uri="{FF2B5EF4-FFF2-40B4-BE49-F238E27FC236}">
                <a16:creationId xmlns:a16="http://schemas.microsoft.com/office/drawing/2014/main" id="{20E6A0CF-90B9-15F8-EDAA-2C34B637489C}"/>
              </a:ext>
            </a:extLst>
          </p:cNvPr>
          <p:cNvGrpSpPr/>
          <p:nvPr/>
        </p:nvGrpSpPr>
        <p:grpSpPr>
          <a:xfrm>
            <a:off x="320302" y="1200070"/>
            <a:ext cx="11551398" cy="2623424"/>
            <a:chOff x="320302" y="924226"/>
            <a:chExt cx="11551398" cy="2623424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C3BD37C-8E54-F023-D37E-C5557AB603E6}"/>
                </a:ext>
              </a:extLst>
            </p:cNvPr>
            <p:cNvGrpSpPr/>
            <p:nvPr/>
          </p:nvGrpSpPr>
          <p:grpSpPr>
            <a:xfrm>
              <a:off x="320302" y="924226"/>
              <a:ext cx="5678672" cy="2623424"/>
              <a:chOff x="373533" y="796051"/>
              <a:chExt cx="5678672" cy="2623424"/>
            </a:xfrm>
          </p:grpSpPr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E713C309-0A3B-A0CA-E622-41B782672728}"/>
                  </a:ext>
                </a:extLst>
              </p:cNvPr>
              <p:cNvSpPr/>
              <p:nvPr/>
            </p:nvSpPr>
            <p:spPr>
              <a:xfrm>
                <a:off x="373533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6125B0-F495-9A7B-841F-B24911E7A32C}"/>
                  </a:ext>
                </a:extLst>
              </p:cNvPr>
              <p:cNvSpPr/>
              <p:nvPr/>
            </p:nvSpPr>
            <p:spPr>
              <a:xfrm>
                <a:off x="1006428" y="2502964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4" name="그림 93">
                <a:extLst>
                  <a:ext uri="{FF2B5EF4-FFF2-40B4-BE49-F238E27FC236}">
                    <a16:creationId xmlns:a16="http://schemas.microsoft.com/office/drawing/2014/main" id="{291DB646-7ADC-7F3B-9370-5D214DC12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4970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6" name="그림 95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85D9D4E2-731F-F1F1-C3E6-5FF9E837E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13797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8" name="그림 97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A0A9AC64-A55E-8AAB-4105-D9F590A9A0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8592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" name="그림 5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895B6E7B-DF38-2A2C-4135-169084D7F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418427" y="1222839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B6C1BF6-2EAD-1248-0A90-EFA96387BB35}"/>
                  </a:ext>
                </a:extLst>
              </p:cNvPr>
              <p:cNvSpPr txBox="1"/>
              <p:nvPr/>
            </p:nvSpPr>
            <p:spPr>
              <a:xfrm>
                <a:off x="2815612" y="876011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F8E3148-DD31-71C3-AC06-05C1DB2E7646}"/>
                  </a:ext>
                </a:extLst>
              </p:cNvPr>
              <p:cNvSpPr txBox="1"/>
              <p:nvPr/>
            </p:nvSpPr>
            <p:spPr>
              <a:xfrm>
                <a:off x="3186673" y="1520625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48" name="연결선: 꺾임 47">
                <a:extLst>
                  <a:ext uri="{FF2B5EF4-FFF2-40B4-BE49-F238E27FC236}">
                    <a16:creationId xmlns:a16="http://schemas.microsoft.com/office/drawing/2014/main" id="{DB5C800E-78B8-9C06-0AFE-784A367958E7}"/>
                  </a:ext>
                </a:extLst>
              </p:cNvPr>
              <p:cNvCxnSpPr>
                <a:cxnSpLocks/>
                <a:stCxn id="39" idx="1"/>
                <a:endCxn id="94" idx="0"/>
              </p:cNvCxnSpPr>
              <p:nvPr/>
            </p:nvCxnSpPr>
            <p:spPr>
              <a:xfrm rot="10800000" flipV="1">
                <a:off x="2657579" y="1643736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01610779-D22C-7E42-0CA0-5372587441D7}"/>
                  </a:ext>
                </a:extLst>
              </p:cNvPr>
              <p:cNvCxnSpPr>
                <a:cxnSpLocks/>
                <a:stCxn id="98" idx="0"/>
                <a:endCxn id="96" idx="0"/>
              </p:cNvCxnSpPr>
              <p:nvPr/>
            </p:nvCxnSpPr>
            <p:spPr>
              <a:xfrm rot="16200000" flipH="1">
                <a:off x="4493407" y="2039115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4F99B158-92D8-0C79-CD42-E199F757C5C6}"/>
                  </a:ext>
                </a:extLst>
              </p:cNvPr>
              <p:cNvCxnSpPr>
                <a:cxnSpLocks/>
                <a:stCxn id="39" idx="3"/>
                <a:endCxn id="64" idx="0"/>
              </p:cNvCxnSpPr>
              <p:nvPr/>
            </p:nvCxnSpPr>
            <p:spPr>
              <a:xfrm>
                <a:off x="3990098" y="1643736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34A2996C-36B8-B1AE-BD8F-5960902C2942}"/>
                  </a:ext>
                </a:extLst>
              </p:cNvPr>
              <p:cNvSpPr/>
              <p:nvPr/>
            </p:nvSpPr>
            <p:spPr>
              <a:xfrm>
                <a:off x="4445877" y="242162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D8A596A-1056-6606-5B79-969BA43878DE}"/>
                  </a:ext>
                </a:extLst>
              </p:cNvPr>
              <p:cNvSpPr txBox="1"/>
              <p:nvPr/>
            </p:nvSpPr>
            <p:spPr>
              <a:xfrm>
                <a:off x="3900697" y="1990280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DC40BBA-374A-22CA-9EE5-2C9D80194F94}"/>
                  </a:ext>
                </a:extLst>
              </p:cNvPr>
              <p:cNvSpPr/>
              <p:nvPr/>
            </p:nvSpPr>
            <p:spPr>
              <a:xfrm>
                <a:off x="2116422" y="1990280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CDE84C9B-5FBD-2CC6-CCDE-243238D36DFF}"/>
                  </a:ext>
                </a:extLst>
              </p:cNvPr>
              <p:cNvSpPr txBox="1"/>
              <p:nvPr/>
            </p:nvSpPr>
            <p:spPr>
              <a:xfrm>
                <a:off x="1968144" y="1990280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063CA945-D2CF-DE0A-8A80-55B494E55B47}"/>
                </a:ext>
              </a:extLst>
            </p:cNvPr>
            <p:cNvGrpSpPr/>
            <p:nvPr/>
          </p:nvGrpSpPr>
          <p:grpSpPr>
            <a:xfrm>
              <a:off x="6193028" y="924226"/>
              <a:ext cx="5678672" cy="2623424"/>
              <a:chOff x="6133870" y="796051"/>
              <a:chExt cx="5678672" cy="2623424"/>
            </a:xfrm>
          </p:grpSpPr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85DFDA8D-CBFA-95C5-3703-79A9C1E74768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652AEC38-FE75-0D32-C369-496C63C084B8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3264CA5-612A-77D7-E836-CE5D103106C4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20" name="그림 19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9EA72AA0-B056-E1B9-EEA9-2898FB1C9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E2E9455-B920-A9C4-AE54-B8EA30272E9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79" name="그림 78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EE5F0E8F-CA57-7323-05B8-B3B0885D3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3" name="그림 82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B106349B-3394-355B-AC6B-60F778E80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5" name="그림 84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4B21119B-A152-ABEE-6B22-FA809DAEA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7" name="그림 86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DD691986-57CF-5608-6089-52FB0E570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2" name="그림 101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394663EA-27BA-5862-08BE-3CBB9C6244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03" name="연결선: 꺾임 102">
                <a:extLst>
                  <a:ext uri="{FF2B5EF4-FFF2-40B4-BE49-F238E27FC236}">
                    <a16:creationId xmlns:a16="http://schemas.microsoft.com/office/drawing/2014/main" id="{AFE17765-33BE-83B3-A236-79E3A6667229}"/>
                  </a:ext>
                </a:extLst>
              </p:cNvPr>
              <p:cNvCxnSpPr>
                <a:cxnSpLocks/>
                <a:stCxn id="83" idx="0"/>
                <a:endCxn id="79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연결선: 꺾임 108">
                <a:extLst>
                  <a:ext uri="{FF2B5EF4-FFF2-40B4-BE49-F238E27FC236}">
                    <a16:creationId xmlns:a16="http://schemas.microsoft.com/office/drawing/2014/main" id="{1B4622C8-52EC-C35A-6101-052BDDB6755A}"/>
                  </a:ext>
                </a:extLst>
              </p:cNvPr>
              <p:cNvCxnSpPr>
                <a:cxnSpLocks/>
                <a:stCxn id="85" idx="0"/>
                <a:endCxn id="87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연결선: 꺾임 111">
                <a:extLst>
                  <a:ext uri="{FF2B5EF4-FFF2-40B4-BE49-F238E27FC236}">
                    <a16:creationId xmlns:a16="http://schemas.microsoft.com/office/drawing/2014/main" id="{1D8D3C7A-D8CB-83A1-D6C5-4D9E608F6231}"/>
                  </a:ext>
                </a:extLst>
              </p:cNvPr>
              <p:cNvCxnSpPr>
                <a:cxnSpLocks/>
                <a:stCxn id="102" idx="0"/>
                <a:endCxn id="76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CCB3EB74-BBD9-7E8A-48F1-9E5BE167F46E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10CE4FD9-9258-BEDA-641A-5713B3098E33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1" name="연결선: 꺾임 130">
                <a:extLst>
                  <a:ext uri="{FF2B5EF4-FFF2-40B4-BE49-F238E27FC236}">
                    <a16:creationId xmlns:a16="http://schemas.microsoft.com/office/drawing/2014/main" id="{BFD4FE2F-A450-C0B4-FB08-89FAB2C594F3}"/>
                  </a:ext>
                </a:extLst>
              </p:cNvPr>
              <p:cNvCxnSpPr>
                <a:cxnSpLocks/>
                <a:stCxn id="124" idx="0"/>
                <a:endCxn id="76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4A60C53E-AA73-9D3E-8F87-56BF33E2A1FC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FCC589-B964-3A45-A4AF-68FA37B604AA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356FA70-148A-2217-70CF-CD3CF9178353}"/>
              </a:ext>
            </a:extLst>
          </p:cNvPr>
          <p:cNvGrpSpPr/>
          <p:nvPr/>
        </p:nvGrpSpPr>
        <p:grpSpPr>
          <a:xfrm>
            <a:off x="2011028" y="4470541"/>
            <a:ext cx="8169944" cy="1684670"/>
            <a:chOff x="2126556" y="4329609"/>
            <a:chExt cx="8169944" cy="1684670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C2A7134-533A-4901-C936-7D69B201E999}"/>
                </a:ext>
              </a:extLst>
            </p:cNvPr>
            <p:cNvSpPr txBox="1"/>
            <p:nvPr/>
          </p:nvSpPr>
          <p:spPr>
            <a:xfrm>
              <a:off x="3648968" y="5568003"/>
              <a:ext cx="5125121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이후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추가될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분위기가 느껴지는 클래스로 기획할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5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4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컨셉으로 활용하면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독특한 컨셉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더욱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3225727-ABF3-8DF3-8586-55E78B7D570F}"/>
                </a:ext>
              </a:extLst>
            </p:cNvPr>
            <p:cNvGrpSpPr/>
            <p:nvPr/>
          </p:nvGrpSpPr>
          <p:grpSpPr>
            <a:xfrm>
              <a:off x="2126556" y="4329609"/>
              <a:ext cx="8169944" cy="1157750"/>
              <a:chOff x="2126556" y="4329609"/>
              <a:chExt cx="8169944" cy="115775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8FADEB-9A5B-4634-073A-7E11369F79F2}"/>
                  </a:ext>
                </a:extLst>
              </p:cNvPr>
              <p:cNvSpPr/>
              <p:nvPr/>
            </p:nvSpPr>
            <p:spPr>
              <a:xfrm>
                <a:off x="2126556" y="4329609"/>
                <a:ext cx="8169944" cy="115775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C1B1B"/>
                </a:solidFill>
                <a:prstDash val="solid"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133ACC2-0D8D-84DF-6D22-3D20A5CA4FBB}"/>
                  </a:ext>
                </a:extLst>
              </p:cNvPr>
              <p:cNvSpPr txBox="1"/>
              <p:nvPr/>
            </p:nvSpPr>
            <p:spPr>
              <a:xfrm>
                <a:off x="2789758" y="4585319"/>
                <a:ext cx="6843541" cy="64633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스페셜리스트는 자연과 소통하는 컨셉의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 </a:t>
                </a:r>
                <a:r>
                  <a:rPr lang="en-US" altLang="ko-KR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봄을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여름을 떠올리게 하는 분위기를 가지고 있습니다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pPr algn="ctr"/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</a:t>
                </a:r>
                <a:r>
                  <a:rPr lang="ko-KR" altLang="en-US" sz="12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 신규 클래스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스킬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이펙트 등으로 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“</a:t>
                </a:r>
                <a:r>
                  <a:rPr lang="ko-KR" altLang="en-US" sz="16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가을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”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의 분위기를 선사하는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5C6791-BA3B-ED3B-162A-98B44DDF807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5C65A1-B5AD-15B0-D648-509E8D53BBC2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6D50E34-0B0D-0946-1C73-BDDC2EDD6133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3FD395B-813B-F6AF-92AB-75395773426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E2D1A8F-D943-B83E-DA52-FA740B01F1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5B7797B-1D67-1990-AD88-A24616FA72FC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DB3E4A6-D5E3-0359-9047-70BB4B0498E6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F1FCFE56-5264-2555-FB77-D475F024A8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DC536B8D-70D5-4CB7-215B-E6645245EE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4F795149-D602-5F9E-7407-3FD73347F0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2B003A6-A199-C426-D490-5A61030EF556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D3EA2E6C-2627-6B12-7F47-6C84F92A8FBC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0D4CBEA6-227C-5A5D-448E-35F0DDDDC2A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6DAAAF24-768B-82BE-0FEA-746099B02A9E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0552951-F5C9-E2FA-32CA-13B1B2550563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456F06B-DB3B-DDC9-8FA2-C963B336A48F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34B2845-BC70-4A34-EBEE-21C4E9CCE5D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5AE4957-7AFF-3B3F-2193-9A8EFB07D5B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FFBFE1-F94B-9F58-9D7D-AB22B288A9C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7034F5-C870-A2BD-2EF8-2AFE547FDB67}"/>
              </a:ext>
            </a:extLst>
          </p:cNvPr>
          <p:cNvGrpSpPr/>
          <p:nvPr/>
        </p:nvGrpSpPr>
        <p:grpSpPr>
          <a:xfrm>
            <a:off x="300038" y="559693"/>
            <a:ext cx="2545498" cy="169277"/>
            <a:chOff x="300038" y="457598"/>
            <a:chExt cx="2545498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15D868-FA84-3B50-9904-975DE2C7C69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08CBE-4239-BF9D-B646-19FB690130F3}"/>
                </a:ext>
              </a:extLst>
            </p:cNvPr>
            <p:cNvSpPr txBox="1"/>
            <p:nvPr/>
          </p:nvSpPr>
          <p:spPr>
            <a:xfrm>
              <a:off x="471488" y="457598"/>
              <a:ext cx="2374048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자연의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다루고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 소통하는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4F9D66D-E42E-8C4A-6C73-135B787CBAC7}"/>
              </a:ext>
            </a:extLst>
          </p:cNvPr>
          <p:cNvSpPr txBox="1"/>
          <p:nvPr/>
        </p:nvSpPr>
        <p:spPr>
          <a:xfrm>
            <a:off x="6524192" y="668838"/>
            <a:ext cx="27190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제등을 무기로 사용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붉은빛의 불꽃과 푸른빛의 불꽃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영혼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다룬다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ABA7667-067B-A2CB-15E2-64E02A5A6860}"/>
              </a:ext>
            </a:extLst>
          </p:cNvPr>
          <p:cNvGrpSpPr/>
          <p:nvPr/>
        </p:nvGrpSpPr>
        <p:grpSpPr>
          <a:xfrm>
            <a:off x="1810315" y="2463344"/>
            <a:ext cx="1794340" cy="1401165"/>
            <a:chOff x="1168783" y="2209823"/>
            <a:chExt cx="2177722" cy="1700540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6D52BFAC-DCDE-3207-A2F9-83E4BFD461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0" t="8736" r="50255" b="3838"/>
            <a:stretch/>
          </p:blipFill>
          <p:spPr bwMode="auto">
            <a:xfrm>
              <a:off x="2496364" y="2241540"/>
              <a:ext cx="850141" cy="16419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7B70E1F9-D6D2-C717-8732-1DBD517E9D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68" r="5860" b="3078"/>
            <a:stretch/>
          </p:blipFill>
          <p:spPr bwMode="auto">
            <a:xfrm>
              <a:off x="1168783" y="2209823"/>
              <a:ext cx="1258505" cy="17005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>
            <a:extLst>
              <a:ext uri="{FF2B5EF4-FFF2-40B4-BE49-F238E27FC236}">
                <a16:creationId xmlns:a16="http://schemas.microsoft.com/office/drawing/2014/main" id="{304B3D6B-B0E5-F6A8-C361-1B1B25FBBD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8" t="7118" r="36019" b="21348"/>
          <a:stretch/>
        </p:blipFill>
        <p:spPr bwMode="auto">
          <a:xfrm>
            <a:off x="6869213" y="3700687"/>
            <a:ext cx="644080" cy="164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스케치, 그래픽, 만화 영화, 페인팅이(가) 표시된 사진&#10;&#10;자동 생성된 설명">
            <a:extLst>
              <a:ext uri="{FF2B5EF4-FFF2-40B4-BE49-F238E27FC236}">
                <a16:creationId xmlns:a16="http://schemas.microsoft.com/office/drawing/2014/main" id="{4CBA4B80-303E-078C-FD77-0FBFA50A98C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893" y="3535682"/>
            <a:ext cx="1406906" cy="18758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CE723AE-69BC-6F2E-B42A-98A91572F385}"/>
              </a:ext>
            </a:extLst>
          </p:cNvPr>
          <p:cNvSpPr txBox="1"/>
          <p:nvPr/>
        </p:nvSpPr>
        <p:spPr>
          <a:xfrm>
            <a:off x="5361595" y="5955235"/>
            <a:ext cx="153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영혼을 푸른색으로 표현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도깨비불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20D9FC24-F6E4-470E-D920-DADC925395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4" t="16882" r="7894" b="22651"/>
          <a:stretch/>
        </p:blipFill>
        <p:spPr bwMode="auto">
          <a:xfrm>
            <a:off x="8989492" y="4062218"/>
            <a:ext cx="1852332" cy="9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3A7FDAC-C499-64BD-CBEC-428A5F35FFA5}"/>
              </a:ext>
            </a:extLst>
          </p:cNvPr>
          <p:cNvSpPr txBox="1"/>
          <p:nvPr/>
        </p:nvSpPr>
        <p:spPr>
          <a:xfrm>
            <a:off x="2685437" y="1280030"/>
            <a:ext cx="9525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붉은 불꽃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2D86EF-86E6-BCA9-3DDF-B57AA2C3DC9A}"/>
              </a:ext>
            </a:extLst>
          </p:cNvPr>
          <p:cNvSpPr txBox="1"/>
          <p:nvPr/>
        </p:nvSpPr>
        <p:spPr>
          <a:xfrm>
            <a:off x="8612916" y="1280030"/>
            <a:ext cx="9525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푸른 불꽃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E825A03-7D7A-E4C0-2DFA-27AD95E9F2B7}"/>
              </a:ext>
            </a:extLst>
          </p:cNvPr>
          <p:cNvSpPr txBox="1"/>
          <p:nvPr/>
        </p:nvSpPr>
        <p:spPr>
          <a:xfrm>
            <a:off x="2488268" y="1559224"/>
            <a:ext cx="299953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자연계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대 원소 중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제등을 무기로 사용하며 불을 다룰 수 있는 클래스입니다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기운들을 모아 빚어낸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’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소환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0D2DFA-BE8A-F4E2-2606-B5BB2759048A}"/>
              </a:ext>
            </a:extLst>
          </p:cNvPr>
          <p:cNvSpPr txBox="1"/>
          <p:nvPr/>
        </p:nvSpPr>
        <p:spPr>
          <a:xfrm>
            <a:off x="7661533" y="1559224"/>
            <a:ext cx="28552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자연을 떠도는 영혼과 소통할 수 있는 클래스입니다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강대한 기운을 가진 영혼들이 캐릭터의 몸을 빌려 강림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51DB63-FF90-FE39-B85C-0F3709E9F42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FC855E2-6A7D-326B-240B-EB4F5B03170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501BB54-534B-3866-4117-4B6CFC3D83C8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C08244D9-209D-08E6-A2BC-01BE0A9FD6C7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C691CCD3-A160-46B9-2A8C-099D2997EA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E06F55F-CEBF-F2ED-D5BC-34C15D7A890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E2D352B-3864-5EF5-2B9B-C8239A611740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CD512859-61E5-5107-56F7-7615CDC281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8D8D0AC9-EA22-383C-5CF3-F8B4150E81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ADA4BAB-346C-F5F1-D10A-B497F6E373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D799107-19B4-E47C-28D3-8E847A11463A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A8A9D3B-E9A1-40AE-B0F3-6471355A7F9F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F94832D0-EFB4-2562-FF69-8F8834A8F5B6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F517288D-BD06-0E03-CE1D-89AE42A4DEC7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159B773-42BA-3473-8013-98DBB54750A1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DA1ECA9C-8203-68CC-BA95-CF3BEF7BC856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A77BE5-9E7B-8514-D00A-8B59F8E61439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57CA74-800E-4C76-ECC6-60D1159F804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AB7B22-3111-0ADF-F80A-CAC5B4FDB9F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1777</TotalTime>
  <Words>517</Words>
  <Application>Microsoft Office PowerPoint</Application>
  <PresentationFormat>와이드스크린</PresentationFormat>
  <Paragraphs>129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12</cp:revision>
  <dcterms:created xsi:type="dcterms:W3CDTF">2024-11-19T19:33:02Z</dcterms:created>
  <dcterms:modified xsi:type="dcterms:W3CDTF">2024-11-24T19:36:06Z</dcterms:modified>
</cp:coreProperties>
</file>

<file path=docProps/thumbnail.jpeg>
</file>